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sldIdLst>
    <p:sldId id="256" r:id="rId2"/>
    <p:sldId id="257" r:id="rId3"/>
    <p:sldId id="259" r:id="rId4"/>
    <p:sldId id="264" r:id="rId5"/>
    <p:sldId id="260" r:id="rId6"/>
    <p:sldId id="261" r:id="rId7"/>
    <p:sldId id="262" r:id="rId8"/>
    <p:sldId id="27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7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86A259-938F-418C-871D-9626E1092CA8}" type="doc">
      <dgm:prSet loTypeId="urn:microsoft.com/office/officeart/2005/8/layout/hierarchy2" loCatId="hierarchy" qsTypeId="urn:microsoft.com/office/officeart/2005/8/quickstyle/3d5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D1B0A23-C904-4AE5-AB95-2B4372063C7A}">
      <dgm:prSet phldrT="[Текст]"/>
      <dgm:spPr/>
      <dgm:t>
        <a:bodyPr/>
        <a:lstStyle/>
        <a:p>
          <a:r>
            <a:rPr lang="ru-RU" dirty="0"/>
            <a:t>Сопровождение</a:t>
          </a:r>
        </a:p>
      </dgm:t>
    </dgm:pt>
    <dgm:pt modelId="{52500731-D009-4596-9132-D98924E35E6F}" type="parTrans" cxnId="{E3CBA298-FD79-4F4E-8CAD-740F13BB1063}">
      <dgm:prSet/>
      <dgm:spPr/>
      <dgm:t>
        <a:bodyPr/>
        <a:lstStyle/>
        <a:p>
          <a:endParaRPr lang="ru-RU"/>
        </a:p>
      </dgm:t>
    </dgm:pt>
    <dgm:pt modelId="{E79851C9-FE25-4749-85C0-F128C5F5872E}" type="sibTrans" cxnId="{E3CBA298-FD79-4F4E-8CAD-740F13BB1063}">
      <dgm:prSet/>
      <dgm:spPr/>
      <dgm:t>
        <a:bodyPr/>
        <a:lstStyle/>
        <a:p>
          <a:endParaRPr lang="ru-RU"/>
        </a:p>
      </dgm:t>
    </dgm:pt>
    <dgm:pt modelId="{95C5061B-7B6F-43D1-80A5-CCD3BACE91F3}">
      <dgm:prSet phldrT="[Текст]"/>
      <dgm:spPr/>
      <dgm:t>
        <a:bodyPr/>
        <a:lstStyle/>
        <a:p>
          <a:r>
            <a:rPr lang="ru-RU" dirty="0"/>
            <a:t>Следовать рядом </a:t>
          </a:r>
        </a:p>
      </dgm:t>
    </dgm:pt>
    <dgm:pt modelId="{7A4D22D5-CC9B-48B9-ACB2-E6D72E3D1948}" type="parTrans" cxnId="{A0601C6D-019A-4A9C-8682-11209F1ABC19}">
      <dgm:prSet/>
      <dgm:spPr/>
      <dgm:t>
        <a:bodyPr/>
        <a:lstStyle/>
        <a:p>
          <a:endParaRPr lang="ru-RU"/>
        </a:p>
      </dgm:t>
    </dgm:pt>
    <dgm:pt modelId="{F603E1FD-7339-4996-91BD-5ADF58DD5BB7}" type="sibTrans" cxnId="{A0601C6D-019A-4A9C-8682-11209F1ABC19}">
      <dgm:prSet/>
      <dgm:spPr/>
      <dgm:t>
        <a:bodyPr/>
        <a:lstStyle/>
        <a:p>
          <a:endParaRPr lang="ru-RU"/>
        </a:p>
      </dgm:t>
    </dgm:pt>
    <dgm:pt modelId="{C470378B-04B4-4CFE-AFA6-1CBC9E088C74}">
      <dgm:prSet phldrT="[Текст]"/>
      <dgm:spPr/>
      <dgm:t>
        <a:bodyPr/>
        <a:lstStyle/>
        <a:p>
          <a:r>
            <a:rPr lang="ru-RU" dirty="0"/>
            <a:t>Наставлять</a:t>
          </a:r>
        </a:p>
      </dgm:t>
    </dgm:pt>
    <dgm:pt modelId="{A1B4C3B5-D52A-4F3D-B991-106E4FFCA756}" type="parTrans" cxnId="{3F6534B2-8CEF-4E24-8DD2-C170327BC64E}">
      <dgm:prSet/>
      <dgm:spPr/>
      <dgm:t>
        <a:bodyPr/>
        <a:lstStyle/>
        <a:p>
          <a:endParaRPr lang="ru-RU"/>
        </a:p>
      </dgm:t>
    </dgm:pt>
    <dgm:pt modelId="{B594892F-5F8F-4831-A259-DC4F81DDCE95}" type="sibTrans" cxnId="{3F6534B2-8CEF-4E24-8DD2-C170327BC64E}">
      <dgm:prSet/>
      <dgm:spPr/>
      <dgm:t>
        <a:bodyPr/>
        <a:lstStyle/>
        <a:p>
          <a:endParaRPr lang="ru-RU"/>
        </a:p>
      </dgm:t>
    </dgm:pt>
    <dgm:pt modelId="{C052AE19-32A9-419E-9C7E-481BD25C3799}">
      <dgm:prSet phldrT="[Текст]"/>
      <dgm:spPr/>
      <dgm:t>
        <a:bodyPr/>
        <a:lstStyle/>
        <a:p>
          <a:r>
            <a:rPr lang="ru-RU" dirty="0"/>
            <a:t>Процесс сотрудничества и наставничества</a:t>
          </a:r>
        </a:p>
      </dgm:t>
    </dgm:pt>
    <dgm:pt modelId="{EF17257B-2616-4141-AC93-01BD32AC8037}" type="parTrans" cxnId="{F9B510BF-831E-4FF7-8F06-1E8AAE22964F}">
      <dgm:prSet/>
      <dgm:spPr/>
      <dgm:t>
        <a:bodyPr/>
        <a:lstStyle/>
        <a:p>
          <a:endParaRPr lang="ru-RU"/>
        </a:p>
      </dgm:t>
    </dgm:pt>
    <dgm:pt modelId="{64E3F650-0E69-47CF-992C-2EDFEF5C6676}" type="sibTrans" cxnId="{F9B510BF-831E-4FF7-8F06-1E8AAE22964F}">
      <dgm:prSet/>
      <dgm:spPr/>
      <dgm:t>
        <a:bodyPr/>
        <a:lstStyle/>
        <a:p>
          <a:endParaRPr lang="ru-RU"/>
        </a:p>
      </dgm:t>
    </dgm:pt>
    <dgm:pt modelId="{7D8B967B-2133-40CF-8A73-3C46B1E5BECA}" type="pres">
      <dgm:prSet presAssocID="{9D86A259-938F-418C-871D-9626E1092CA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9C843A-1646-4765-80A6-B4498E19F546}" type="pres">
      <dgm:prSet presAssocID="{3D1B0A23-C904-4AE5-AB95-2B4372063C7A}" presName="root1" presStyleCnt="0"/>
      <dgm:spPr/>
    </dgm:pt>
    <dgm:pt modelId="{C5BEAEA3-124D-499B-BD52-A1A0480B8736}" type="pres">
      <dgm:prSet presAssocID="{3D1B0A23-C904-4AE5-AB95-2B4372063C7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6D3CCB-82AD-4D0A-B283-2D224EABE752}" type="pres">
      <dgm:prSet presAssocID="{3D1B0A23-C904-4AE5-AB95-2B4372063C7A}" presName="level2hierChild" presStyleCnt="0"/>
      <dgm:spPr/>
    </dgm:pt>
    <dgm:pt modelId="{A7036EA9-E1F6-4AF7-94F1-08ABE5597E3C}" type="pres">
      <dgm:prSet presAssocID="{7A4D22D5-CC9B-48B9-ACB2-E6D72E3D1948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1B478803-F910-40FE-96D8-1A1884B1A3E5}" type="pres">
      <dgm:prSet presAssocID="{7A4D22D5-CC9B-48B9-ACB2-E6D72E3D1948}" presName="connTx" presStyleLbl="parChTrans1D2" presStyleIdx="0" presStyleCnt="2"/>
      <dgm:spPr/>
      <dgm:t>
        <a:bodyPr/>
        <a:lstStyle/>
        <a:p>
          <a:endParaRPr lang="ru-RU"/>
        </a:p>
      </dgm:t>
    </dgm:pt>
    <dgm:pt modelId="{1DEE74EB-48ED-475C-A0CD-CDD10A45F7E6}" type="pres">
      <dgm:prSet presAssocID="{95C5061B-7B6F-43D1-80A5-CCD3BACE91F3}" presName="root2" presStyleCnt="0"/>
      <dgm:spPr/>
    </dgm:pt>
    <dgm:pt modelId="{7567759D-EBDE-444A-AD23-04D4CF3F3EB3}" type="pres">
      <dgm:prSet presAssocID="{95C5061B-7B6F-43D1-80A5-CCD3BACE91F3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6C3299-8473-42E4-A372-F5FF89F9DE30}" type="pres">
      <dgm:prSet presAssocID="{95C5061B-7B6F-43D1-80A5-CCD3BACE91F3}" presName="level3hierChild" presStyleCnt="0"/>
      <dgm:spPr/>
    </dgm:pt>
    <dgm:pt modelId="{1A56D8AE-11B5-495B-BB35-306711B23365}" type="pres">
      <dgm:prSet presAssocID="{A1B4C3B5-D52A-4F3D-B991-106E4FFCA756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4B5DBC49-BFF8-4366-8982-560D838C4B4F}" type="pres">
      <dgm:prSet presAssocID="{A1B4C3B5-D52A-4F3D-B991-106E4FFCA756}" presName="connTx" presStyleLbl="parChTrans1D2" presStyleIdx="1" presStyleCnt="2"/>
      <dgm:spPr/>
      <dgm:t>
        <a:bodyPr/>
        <a:lstStyle/>
        <a:p>
          <a:endParaRPr lang="ru-RU"/>
        </a:p>
      </dgm:t>
    </dgm:pt>
    <dgm:pt modelId="{CE53EBBD-44CF-4232-9456-3ECE3BEDB34C}" type="pres">
      <dgm:prSet presAssocID="{C470378B-04B4-4CFE-AFA6-1CBC9E088C74}" presName="root2" presStyleCnt="0"/>
      <dgm:spPr/>
    </dgm:pt>
    <dgm:pt modelId="{DE0CDFE0-079C-4AF8-A1A3-3B6E2839E130}" type="pres">
      <dgm:prSet presAssocID="{C470378B-04B4-4CFE-AFA6-1CBC9E088C74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A9729D-A402-4489-B3F2-A092F7AA6DD6}" type="pres">
      <dgm:prSet presAssocID="{C470378B-04B4-4CFE-AFA6-1CBC9E088C74}" presName="level3hierChild" presStyleCnt="0"/>
      <dgm:spPr/>
    </dgm:pt>
    <dgm:pt modelId="{B6AD4F01-752E-4FAE-9C44-8BFA61F64982}" type="pres">
      <dgm:prSet presAssocID="{EF17257B-2616-4141-AC93-01BD32AC8037}" presName="conn2-1" presStyleLbl="parChTrans1D3" presStyleIdx="0" presStyleCnt="1"/>
      <dgm:spPr/>
      <dgm:t>
        <a:bodyPr/>
        <a:lstStyle/>
        <a:p>
          <a:endParaRPr lang="ru-RU"/>
        </a:p>
      </dgm:t>
    </dgm:pt>
    <dgm:pt modelId="{86C2B1E0-3A39-4A4D-94F5-7BFC6F675ECB}" type="pres">
      <dgm:prSet presAssocID="{EF17257B-2616-4141-AC93-01BD32AC8037}" presName="connTx" presStyleLbl="parChTrans1D3" presStyleIdx="0" presStyleCnt="1"/>
      <dgm:spPr/>
      <dgm:t>
        <a:bodyPr/>
        <a:lstStyle/>
        <a:p>
          <a:endParaRPr lang="ru-RU"/>
        </a:p>
      </dgm:t>
    </dgm:pt>
    <dgm:pt modelId="{12B2BDBC-FFC8-4143-B184-5E1D425DA28E}" type="pres">
      <dgm:prSet presAssocID="{C052AE19-32A9-419E-9C7E-481BD25C3799}" presName="root2" presStyleCnt="0"/>
      <dgm:spPr/>
    </dgm:pt>
    <dgm:pt modelId="{86E7D4F5-3BC8-4A3D-B65D-F37506ECE33A}" type="pres">
      <dgm:prSet presAssocID="{C052AE19-32A9-419E-9C7E-481BD25C3799}" presName="LevelTwoTextNode" presStyleLbl="node3" presStyleIdx="0" presStyleCnt="1" custScaleY="2618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0971B0-BA0F-4BF7-A4F4-C8EA30FC935E}" type="pres">
      <dgm:prSet presAssocID="{C052AE19-32A9-419E-9C7E-481BD25C3799}" presName="level3hierChild" presStyleCnt="0"/>
      <dgm:spPr/>
    </dgm:pt>
  </dgm:ptLst>
  <dgm:cxnLst>
    <dgm:cxn modelId="{D8462CA1-7BFB-4952-A941-297B1B91716C}" type="presOf" srcId="{9D86A259-938F-418C-871D-9626E1092CA8}" destId="{7D8B967B-2133-40CF-8A73-3C46B1E5BECA}" srcOrd="0" destOrd="0" presId="urn:microsoft.com/office/officeart/2005/8/layout/hierarchy2"/>
    <dgm:cxn modelId="{C770C82C-4881-4115-BA56-064780950CC3}" type="presOf" srcId="{7A4D22D5-CC9B-48B9-ACB2-E6D72E3D1948}" destId="{A7036EA9-E1F6-4AF7-94F1-08ABE5597E3C}" srcOrd="0" destOrd="0" presId="urn:microsoft.com/office/officeart/2005/8/layout/hierarchy2"/>
    <dgm:cxn modelId="{8AB7EE28-50C6-45C8-8D6F-8CAE3ED6D4A2}" type="presOf" srcId="{A1B4C3B5-D52A-4F3D-B991-106E4FFCA756}" destId="{1A56D8AE-11B5-495B-BB35-306711B23365}" srcOrd="0" destOrd="0" presId="urn:microsoft.com/office/officeart/2005/8/layout/hierarchy2"/>
    <dgm:cxn modelId="{F9B510BF-831E-4FF7-8F06-1E8AAE22964F}" srcId="{C470378B-04B4-4CFE-AFA6-1CBC9E088C74}" destId="{C052AE19-32A9-419E-9C7E-481BD25C3799}" srcOrd="0" destOrd="0" parTransId="{EF17257B-2616-4141-AC93-01BD32AC8037}" sibTransId="{64E3F650-0E69-47CF-992C-2EDFEF5C6676}"/>
    <dgm:cxn modelId="{D7CDBF33-0016-438C-A282-4ED061507F5A}" type="presOf" srcId="{EF17257B-2616-4141-AC93-01BD32AC8037}" destId="{B6AD4F01-752E-4FAE-9C44-8BFA61F64982}" srcOrd="0" destOrd="0" presId="urn:microsoft.com/office/officeart/2005/8/layout/hierarchy2"/>
    <dgm:cxn modelId="{A0601C6D-019A-4A9C-8682-11209F1ABC19}" srcId="{3D1B0A23-C904-4AE5-AB95-2B4372063C7A}" destId="{95C5061B-7B6F-43D1-80A5-CCD3BACE91F3}" srcOrd="0" destOrd="0" parTransId="{7A4D22D5-CC9B-48B9-ACB2-E6D72E3D1948}" sibTransId="{F603E1FD-7339-4996-91BD-5ADF58DD5BB7}"/>
    <dgm:cxn modelId="{3F6534B2-8CEF-4E24-8DD2-C170327BC64E}" srcId="{3D1B0A23-C904-4AE5-AB95-2B4372063C7A}" destId="{C470378B-04B4-4CFE-AFA6-1CBC9E088C74}" srcOrd="1" destOrd="0" parTransId="{A1B4C3B5-D52A-4F3D-B991-106E4FFCA756}" sibTransId="{B594892F-5F8F-4831-A259-DC4F81DDCE95}"/>
    <dgm:cxn modelId="{41F7BCE3-E116-497F-B4DE-F816629F7683}" type="presOf" srcId="{EF17257B-2616-4141-AC93-01BD32AC8037}" destId="{86C2B1E0-3A39-4A4D-94F5-7BFC6F675ECB}" srcOrd="1" destOrd="0" presId="urn:microsoft.com/office/officeart/2005/8/layout/hierarchy2"/>
    <dgm:cxn modelId="{2B02C9F4-6492-40A9-B4B9-FD0019D22DBA}" type="presOf" srcId="{95C5061B-7B6F-43D1-80A5-CCD3BACE91F3}" destId="{7567759D-EBDE-444A-AD23-04D4CF3F3EB3}" srcOrd="0" destOrd="0" presId="urn:microsoft.com/office/officeart/2005/8/layout/hierarchy2"/>
    <dgm:cxn modelId="{74511A79-90F5-4954-86B9-39351E384C75}" type="presOf" srcId="{7A4D22D5-CC9B-48B9-ACB2-E6D72E3D1948}" destId="{1B478803-F910-40FE-96D8-1A1884B1A3E5}" srcOrd="1" destOrd="0" presId="urn:microsoft.com/office/officeart/2005/8/layout/hierarchy2"/>
    <dgm:cxn modelId="{E3CBA298-FD79-4F4E-8CAD-740F13BB1063}" srcId="{9D86A259-938F-418C-871D-9626E1092CA8}" destId="{3D1B0A23-C904-4AE5-AB95-2B4372063C7A}" srcOrd="0" destOrd="0" parTransId="{52500731-D009-4596-9132-D98924E35E6F}" sibTransId="{E79851C9-FE25-4749-85C0-F128C5F5872E}"/>
    <dgm:cxn modelId="{4D7C8D2F-31A6-404D-B4F9-415C576B225F}" type="presOf" srcId="{A1B4C3B5-D52A-4F3D-B991-106E4FFCA756}" destId="{4B5DBC49-BFF8-4366-8982-560D838C4B4F}" srcOrd="1" destOrd="0" presId="urn:microsoft.com/office/officeart/2005/8/layout/hierarchy2"/>
    <dgm:cxn modelId="{0F186C8F-D316-49EC-8A5D-A2B5770A103E}" type="presOf" srcId="{3D1B0A23-C904-4AE5-AB95-2B4372063C7A}" destId="{C5BEAEA3-124D-499B-BD52-A1A0480B8736}" srcOrd="0" destOrd="0" presId="urn:microsoft.com/office/officeart/2005/8/layout/hierarchy2"/>
    <dgm:cxn modelId="{EA24BF50-1C4D-4326-BCEB-F84E0240EC69}" type="presOf" srcId="{C052AE19-32A9-419E-9C7E-481BD25C3799}" destId="{86E7D4F5-3BC8-4A3D-B65D-F37506ECE33A}" srcOrd="0" destOrd="0" presId="urn:microsoft.com/office/officeart/2005/8/layout/hierarchy2"/>
    <dgm:cxn modelId="{FD671C45-B0E2-4F7D-AFBC-A6D46DC09BBE}" type="presOf" srcId="{C470378B-04B4-4CFE-AFA6-1CBC9E088C74}" destId="{DE0CDFE0-079C-4AF8-A1A3-3B6E2839E130}" srcOrd="0" destOrd="0" presId="urn:microsoft.com/office/officeart/2005/8/layout/hierarchy2"/>
    <dgm:cxn modelId="{A905D7F9-9A93-4283-A705-591A49D10351}" type="presParOf" srcId="{7D8B967B-2133-40CF-8A73-3C46B1E5BECA}" destId="{BB9C843A-1646-4765-80A6-B4498E19F546}" srcOrd="0" destOrd="0" presId="urn:microsoft.com/office/officeart/2005/8/layout/hierarchy2"/>
    <dgm:cxn modelId="{4E31DA46-8846-436E-BAD2-CE3EF67B57B4}" type="presParOf" srcId="{BB9C843A-1646-4765-80A6-B4498E19F546}" destId="{C5BEAEA3-124D-499B-BD52-A1A0480B8736}" srcOrd="0" destOrd="0" presId="urn:microsoft.com/office/officeart/2005/8/layout/hierarchy2"/>
    <dgm:cxn modelId="{FE667A81-1A04-4896-8192-A447DD3D2377}" type="presParOf" srcId="{BB9C843A-1646-4765-80A6-B4498E19F546}" destId="{656D3CCB-82AD-4D0A-B283-2D224EABE752}" srcOrd="1" destOrd="0" presId="urn:microsoft.com/office/officeart/2005/8/layout/hierarchy2"/>
    <dgm:cxn modelId="{A96623AE-6363-4303-8D54-93E896558B79}" type="presParOf" srcId="{656D3CCB-82AD-4D0A-B283-2D224EABE752}" destId="{A7036EA9-E1F6-4AF7-94F1-08ABE5597E3C}" srcOrd="0" destOrd="0" presId="urn:microsoft.com/office/officeart/2005/8/layout/hierarchy2"/>
    <dgm:cxn modelId="{841C387D-B3F3-44A3-88CC-191E7267B77D}" type="presParOf" srcId="{A7036EA9-E1F6-4AF7-94F1-08ABE5597E3C}" destId="{1B478803-F910-40FE-96D8-1A1884B1A3E5}" srcOrd="0" destOrd="0" presId="urn:microsoft.com/office/officeart/2005/8/layout/hierarchy2"/>
    <dgm:cxn modelId="{67548EAC-69BB-4476-B564-4E50ECB02617}" type="presParOf" srcId="{656D3CCB-82AD-4D0A-B283-2D224EABE752}" destId="{1DEE74EB-48ED-475C-A0CD-CDD10A45F7E6}" srcOrd="1" destOrd="0" presId="urn:microsoft.com/office/officeart/2005/8/layout/hierarchy2"/>
    <dgm:cxn modelId="{557352DB-9FA4-4A00-96F5-BEDDF78A0C54}" type="presParOf" srcId="{1DEE74EB-48ED-475C-A0CD-CDD10A45F7E6}" destId="{7567759D-EBDE-444A-AD23-04D4CF3F3EB3}" srcOrd="0" destOrd="0" presId="urn:microsoft.com/office/officeart/2005/8/layout/hierarchy2"/>
    <dgm:cxn modelId="{A676A2F1-7531-4CAE-B9F5-F7FDCA74491B}" type="presParOf" srcId="{1DEE74EB-48ED-475C-A0CD-CDD10A45F7E6}" destId="{086C3299-8473-42E4-A372-F5FF89F9DE30}" srcOrd="1" destOrd="0" presId="urn:microsoft.com/office/officeart/2005/8/layout/hierarchy2"/>
    <dgm:cxn modelId="{F6A0E79E-FB71-46BF-85E3-DBF7DCDF6691}" type="presParOf" srcId="{656D3CCB-82AD-4D0A-B283-2D224EABE752}" destId="{1A56D8AE-11B5-495B-BB35-306711B23365}" srcOrd="2" destOrd="0" presId="urn:microsoft.com/office/officeart/2005/8/layout/hierarchy2"/>
    <dgm:cxn modelId="{51BC2EBB-509A-43D1-9545-95AE05487B0F}" type="presParOf" srcId="{1A56D8AE-11B5-495B-BB35-306711B23365}" destId="{4B5DBC49-BFF8-4366-8982-560D838C4B4F}" srcOrd="0" destOrd="0" presId="urn:microsoft.com/office/officeart/2005/8/layout/hierarchy2"/>
    <dgm:cxn modelId="{5AE7D0AB-39A8-497B-9F55-73F66AE6A112}" type="presParOf" srcId="{656D3CCB-82AD-4D0A-B283-2D224EABE752}" destId="{CE53EBBD-44CF-4232-9456-3ECE3BEDB34C}" srcOrd="3" destOrd="0" presId="urn:microsoft.com/office/officeart/2005/8/layout/hierarchy2"/>
    <dgm:cxn modelId="{B0477D7D-6D1D-479E-9A9C-6AD254F7CAAB}" type="presParOf" srcId="{CE53EBBD-44CF-4232-9456-3ECE3BEDB34C}" destId="{DE0CDFE0-079C-4AF8-A1A3-3B6E2839E130}" srcOrd="0" destOrd="0" presId="urn:microsoft.com/office/officeart/2005/8/layout/hierarchy2"/>
    <dgm:cxn modelId="{26D9DC78-894C-4481-B385-DFD62AF1DC25}" type="presParOf" srcId="{CE53EBBD-44CF-4232-9456-3ECE3BEDB34C}" destId="{C5A9729D-A402-4489-B3F2-A092F7AA6DD6}" srcOrd="1" destOrd="0" presId="urn:microsoft.com/office/officeart/2005/8/layout/hierarchy2"/>
    <dgm:cxn modelId="{895328BD-AE73-4D31-A2ED-D6F2339F9138}" type="presParOf" srcId="{C5A9729D-A402-4489-B3F2-A092F7AA6DD6}" destId="{B6AD4F01-752E-4FAE-9C44-8BFA61F64982}" srcOrd="0" destOrd="0" presId="urn:microsoft.com/office/officeart/2005/8/layout/hierarchy2"/>
    <dgm:cxn modelId="{771FBBB7-92E5-4E14-BAA0-13592EBA052F}" type="presParOf" srcId="{B6AD4F01-752E-4FAE-9C44-8BFA61F64982}" destId="{86C2B1E0-3A39-4A4D-94F5-7BFC6F675ECB}" srcOrd="0" destOrd="0" presId="urn:microsoft.com/office/officeart/2005/8/layout/hierarchy2"/>
    <dgm:cxn modelId="{9C5D14A2-3403-4D7F-A0D3-A71C70EB867E}" type="presParOf" srcId="{C5A9729D-A402-4489-B3F2-A092F7AA6DD6}" destId="{12B2BDBC-FFC8-4143-B184-5E1D425DA28E}" srcOrd="1" destOrd="0" presId="urn:microsoft.com/office/officeart/2005/8/layout/hierarchy2"/>
    <dgm:cxn modelId="{B38C5FD4-6605-4E8B-8D68-32C88B8EBA20}" type="presParOf" srcId="{12B2BDBC-FFC8-4143-B184-5E1D425DA28E}" destId="{86E7D4F5-3BC8-4A3D-B65D-F37506ECE33A}" srcOrd="0" destOrd="0" presId="urn:microsoft.com/office/officeart/2005/8/layout/hierarchy2"/>
    <dgm:cxn modelId="{36F48B9D-713A-4EE6-BE78-527B77349B3A}" type="presParOf" srcId="{12B2BDBC-FFC8-4143-B184-5E1D425DA28E}" destId="{B90971B0-BA0F-4BF7-A4F4-C8EA30FC935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EAEA3-124D-499B-BD52-A1A0480B8736}">
      <dsp:nvSpPr>
        <dsp:cNvPr id="0" name=""/>
        <dsp:cNvSpPr/>
      </dsp:nvSpPr>
      <dsp:spPr>
        <a:xfrm>
          <a:off x="3523" y="1665689"/>
          <a:ext cx="2610162" cy="13050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/>
            <a:t>Сопровождение</a:t>
          </a:r>
        </a:p>
      </dsp:txBody>
      <dsp:txXfrm>
        <a:off x="41748" y="1703914"/>
        <a:ext cx="2533712" cy="1228631"/>
      </dsp:txXfrm>
    </dsp:sp>
    <dsp:sp modelId="{A7036EA9-E1F6-4AF7-94F1-08ABE5597E3C}">
      <dsp:nvSpPr>
        <dsp:cNvPr id="0" name=""/>
        <dsp:cNvSpPr/>
      </dsp:nvSpPr>
      <dsp:spPr>
        <a:xfrm rot="19457599">
          <a:off x="2492833" y="1922387"/>
          <a:ext cx="1285769" cy="41264"/>
        </a:xfrm>
        <a:custGeom>
          <a:avLst/>
          <a:gdLst/>
          <a:ahLst/>
          <a:cxnLst/>
          <a:rect l="0" t="0" r="0" b="0"/>
          <a:pathLst>
            <a:path>
              <a:moveTo>
                <a:pt x="0" y="20632"/>
              </a:moveTo>
              <a:lnTo>
                <a:pt x="1285769" y="20632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103574" y="1910875"/>
        <a:ext cx="64288" cy="64288"/>
      </dsp:txXfrm>
    </dsp:sp>
    <dsp:sp modelId="{7567759D-EBDE-444A-AD23-04D4CF3F3EB3}">
      <dsp:nvSpPr>
        <dsp:cNvPr id="0" name=""/>
        <dsp:cNvSpPr/>
      </dsp:nvSpPr>
      <dsp:spPr>
        <a:xfrm>
          <a:off x="3657750" y="915267"/>
          <a:ext cx="2610162" cy="130508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/>
            <a:t>Следовать рядом </a:t>
          </a:r>
        </a:p>
      </dsp:txBody>
      <dsp:txXfrm>
        <a:off x="3695975" y="953492"/>
        <a:ext cx="2533712" cy="1228631"/>
      </dsp:txXfrm>
    </dsp:sp>
    <dsp:sp modelId="{1A56D8AE-11B5-495B-BB35-306711B23365}">
      <dsp:nvSpPr>
        <dsp:cNvPr id="0" name=""/>
        <dsp:cNvSpPr/>
      </dsp:nvSpPr>
      <dsp:spPr>
        <a:xfrm rot="2142401">
          <a:off x="2492833" y="2672808"/>
          <a:ext cx="1285769" cy="41264"/>
        </a:xfrm>
        <a:custGeom>
          <a:avLst/>
          <a:gdLst/>
          <a:ahLst/>
          <a:cxnLst/>
          <a:rect l="0" t="0" r="0" b="0"/>
          <a:pathLst>
            <a:path>
              <a:moveTo>
                <a:pt x="0" y="20632"/>
              </a:moveTo>
              <a:lnTo>
                <a:pt x="1285769" y="20632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103574" y="2661296"/>
        <a:ext cx="64288" cy="64288"/>
      </dsp:txXfrm>
    </dsp:sp>
    <dsp:sp modelId="{DE0CDFE0-079C-4AF8-A1A3-3B6E2839E130}">
      <dsp:nvSpPr>
        <dsp:cNvPr id="0" name=""/>
        <dsp:cNvSpPr/>
      </dsp:nvSpPr>
      <dsp:spPr>
        <a:xfrm>
          <a:off x="3657750" y="2416111"/>
          <a:ext cx="2610162" cy="130508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/>
            <a:t>Наставлять</a:t>
          </a:r>
        </a:p>
      </dsp:txBody>
      <dsp:txXfrm>
        <a:off x="3695975" y="2454336"/>
        <a:ext cx="2533712" cy="1228631"/>
      </dsp:txXfrm>
    </dsp:sp>
    <dsp:sp modelId="{B6AD4F01-752E-4FAE-9C44-8BFA61F64982}">
      <dsp:nvSpPr>
        <dsp:cNvPr id="0" name=""/>
        <dsp:cNvSpPr/>
      </dsp:nvSpPr>
      <dsp:spPr>
        <a:xfrm>
          <a:off x="6267913" y="3048019"/>
          <a:ext cx="1044064" cy="41264"/>
        </a:xfrm>
        <a:custGeom>
          <a:avLst/>
          <a:gdLst/>
          <a:ahLst/>
          <a:cxnLst/>
          <a:rect l="0" t="0" r="0" b="0"/>
          <a:pathLst>
            <a:path>
              <a:moveTo>
                <a:pt x="0" y="20632"/>
              </a:moveTo>
              <a:lnTo>
                <a:pt x="1044064" y="20632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763844" y="3042550"/>
        <a:ext cx="52203" cy="52203"/>
      </dsp:txXfrm>
    </dsp:sp>
    <dsp:sp modelId="{86E7D4F5-3BC8-4A3D-B65D-F37506ECE33A}">
      <dsp:nvSpPr>
        <dsp:cNvPr id="0" name=""/>
        <dsp:cNvSpPr/>
      </dsp:nvSpPr>
      <dsp:spPr>
        <a:xfrm>
          <a:off x="7311978" y="1359693"/>
          <a:ext cx="2610162" cy="341791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/>
            <a:t>Процесс сотрудничества и наставничества</a:t>
          </a:r>
        </a:p>
      </dsp:txBody>
      <dsp:txXfrm>
        <a:off x="7388427" y="1436142"/>
        <a:ext cx="2457264" cy="32650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0358-EA0B-4953-9557-9E586EF4967C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F38B-4C35-4BCA-B6C8-CE5019475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120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0358-EA0B-4953-9557-9E586EF4967C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F38B-4C35-4BCA-B6C8-CE5019475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167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0358-EA0B-4953-9557-9E586EF4967C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F38B-4C35-4BCA-B6C8-CE50194752E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5838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0358-EA0B-4953-9557-9E586EF4967C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F38B-4C35-4BCA-B6C8-CE5019475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442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0358-EA0B-4953-9557-9E586EF4967C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F38B-4C35-4BCA-B6C8-CE50194752E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6574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0358-EA0B-4953-9557-9E586EF4967C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F38B-4C35-4BCA-B6C8-CE5019475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695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0358-EA0B-4953-9557-9E586EF4967C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F38B-4C35-4BCA-B6C8-CE5019475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995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0358-EA0B-4953-9557-9E586EF4967C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F38B-4C35-4BCA-B6C8-CE5019475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734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0358-EA0B-4953-9557-9E586EF4967C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F38B-4C35-4BCA-B6C8-CE5019475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403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0358-EA0B-4953-9557-9E586EF4967C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F38B-4C35-4BCA-B6C8-CE5019475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714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0358-EA0B-4953-9557-9E586EF4967C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F38B-4C35-4BCA-B6C8-CE5019475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926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0358-EA0B-4953-9557-9E586EF4967C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F38B-4C35-4BCA-B6C8-CE5019475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898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0358-EA0B-4953-9557-9E586EF4967C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F38B-4C35-4BCA-B6C8-CE5019475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424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0358-EA0B-4953-9557-9E586EF4967C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F38B-4C35-4BCA-B6C8-CE5019475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917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0358-EA0B-4953-9557-9E586EF4967C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F38B-4C35-4BCA-B6C8-CE5019475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938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0358-EA0B-4953-9557-9E586EF4967C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F38B-4C35-4BCA-B6C8-CE5019475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64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20358-EA0B-4953-9557-9E586EF4967C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58AF38B-4C35-4BCA-B6C8-CE5019475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392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2F3C76-C820-6277-3AE5-B586EED84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6581" y="247505"/>
            <a:ext cx="8915399" cy="2262781"/>
          </a:xfrm>
        </p:spPr>
        <p:txBody>
          <a:bodyPr/>
          <a:lstStyle/>
          <a:p>
            <a:pPr algn="ctr"/>
            <a:r>
              <a:rPr lang="ru-RU" b="1" i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Творческая мастерская «Следуй за мной»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613DCBF7-D486-8066-21C7-D2BF7B6A3052}"/>
              </a:ext>
            </a:extLst>
          </p:cNvPr>
          <p:cNvSpPr txBox="1">
            <a:spLocks/>
          </p:cNvSpPr>
          <p:nvPr/>
        </p:nvSpPr>
        <p:spPr>
          <a:xfrm>
            <a:off x="6947720" y="4347715"/>
            <a:ext cx="4829376" cy="20699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Подготовили методисты </a:t>
            </a:r>
          </a:p>
          <a:p>
            <a:pPr marL="88900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МБУДО ЦДТ "Олимп"</a:t>
            </a:r>
          </a:p>
          <a:p>
            <a:pPr marL="88900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Ю.М. Сафиуллина </a:t>
            </a:r>
          </a:p>
          <a:p>
            <a:pPr marL="88900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В.А. </a:t>
            </a:r>
            <a:r>
              <a:rPr lang="ru-RU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Шабаева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1B06F0-2F33-52DB-BCC2-87305AE66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248" y="2592925"/>
            <a:ext cx="3040046" cy="38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F8F5B3DA-9513-8DC1-067F-C052DD4EA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161" y="2585797"/>
            <a:ext cx="3040046" cy="38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C6865AB3-D3E7-EF05-2A7F-76BD08AA0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11" y="3558719"/>
            <a:ext cx="5111543" cy="349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C4D831-F2A5-FFA3-DBCA-150A24988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66" y="126282"/>
            <a:ext cx="8911687" cy="162478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Раздел </a:t>
            </a:r>
            <a:br>
              <a:rPr lang="ru-RU" dirty="0"/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Программно-методическое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сопровождение»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D0C41BC-61B5-9453-98EC-07B0D0891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181" y="2017281"/>
            <a:ext cx="4762500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79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1B84A901-6908-FB66-2B28-227EDCC6C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509" y="4568766"/>
            <a:ext cx="3639500" cy="1884853"/>
          </a:xfrm>
        </p:spPr>
        <p:txBody>
          <a:bodyPr>
            <a:normAutofit/>
          </a:bodyPr>
          <a:lstStyle/>
          <a:p>
            <a:r>
              <a:rPr lang="ru-RU" dirty="0"/>
              <a:t>- Развития </a:t>
            </a:r>
            <a:br>
              <a:rPr lang="ru-RU" dirty="0"/>
            </a:br>
            <a:r>
              <a:rPr lang="ru-RU" dirty="0"/>
              <a:t>- Обучение </a:t>
            </a:r>
            <a:br>
              <a:rPr lang="ru-RU" dirty="0"/>
            </a:br>
            <a:r>
              <a:rPr lang="ru-RU" dirty="0"/>
              <a:t>- Воспитание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D603BC8-A43A-4105-2F96-A05AEC464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7531" y="4449720"/>
            <a:ext cx="754404" cy="2006029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4B1DB60D-6EBD-911D-63E4-A238A478439A}"/>
              </a:ext>
            </a:extLst>
          </p:cNvPr>
          <p:cNvSpPr txBox="1">
            <a:spLocks/>
          </p:cNvSpPr>
          <p:nvPr/>
        </p:nvSpPr>
        <p:spPr>
          <a:xfrm>
            <a:off x="5606080" y="5120201"/>
            <a:ext cx="2592877" cy="70541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Учащиеся 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DF59BAED-6BEF-88D0-6DC0-E6D0D8E25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583" y="350327"/>
            <a:ext cx="30575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55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BDE6174-F55C-F3B7-5712-10754D6D0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71" y="3195882"/>
            <a:ext cx="4069019" cy="366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DAF0BF8D-70BA-5380-7CA3-261E633BFE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2164826"/>
              </p:ext>
            </p:extLst>
          </p:nvPr>
        </p:nvGraphicFramePr>
        <p:xfrm>
          <a:off x="0" y="188964"/>
          <a:ext cx="9925664" cy="5692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13051DAB-9029-2470-9759-A60CF2CA1BC0}"/>
              </a:ext>
            </a:extLst>
          </p:cNvPr>
          <p:cNvCxnSpPr/>
          <p:nvPr/>
        </p:nvCxnSpPr>
        <p:spPr>
          <a:xfrm>
            <a:off x="6238568" y="2064774"/>
            <a:ext cx="737419" cy="6194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B39340D4-9BBB-0A33-45D4-FAB43CE49DAC}"/>
              </a:ext>
            </a:extLst>
          </p:cNvPr>
          <p:cNvCxnSpPr/>
          <p:nvPr/>
        </p:nvCxnSpPr>
        <p:spPr>
          <a:xfrm flipV="1">
            <a:off x="3008671" y="1681316"/>
            <a:ext cx="825910" cy="50144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38D01FF9-DAED-A46A-84AB-7206B0210CE2}"/>
              </a:ext>
            </a:extLst>
          </p:cNvPr>
          <p:cNvCxnSpPr>
            <a:cxnSpLocks/>
          </p:cNvCxnSpPr>
          <p:nvPr/>
        </p:nvCxnSpPr>
        <p:spPr>
          <a:xfrm>
            <a:off x="3008671" y="2182761"/>
            <a:ext cx="825910" cy="87015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BD7E0D25-CE1F-C906-6F71-8DD027A92641}"/>
              </a:ext>
            </a:extLst>
          </p:cNvPr>
          <p:cNvCxnSpPr>
            <a:cxnSpLocks/>
          </p:cNvCxnSpPr>
          <p:nvPr/>
        </p:nvCxnSpPr>
        <p:spPr>
          <a:xfrm>
            <a:off x="6164826" y="2013154"/>
            <a:ext cx="825910" cy="72267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15077CFC-6221-454F-6195-8EA417F04F09}"/>
              </a:ext>
            </a:extLst>
          </p:cNvPr>
          <p:cNvCxnSpPr>
            <a:cxnSpLocks/>
          </p:cNvCxnSpPr>
          <p:nvPr/>
        </p:nvCxnSpPr>
        <p:spPr>
          <a:xfrm>
            <a:off x="6164826" y="3429000"/>
            <a:ext cx="811161" cy="12536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550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0EF02C-4095-1EE1-92A1-4254BD3D7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121" y="382441"/>
            <a:ext cx="4956550" cy="909484"/>
          </a:xfrm>
        </p:spPr>
        <p:txBody>
          <a:bodyPr/>
          <a:lstStyle/>
          <a:p>
            <a:pPr algn="ctr"/>
            <a:r>
              <a:rPr lang="ru-RU" dirty="0"/>
              <a:t>Направления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988F0C-836B-22BE-DC7B-236EED2DE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2421002"/>
            <a:ext cx="9764302" cy="4274151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Оказание помощи педагогам в организации образовательного процесса </a:t>
            </a:r>
          </a:p>
          <a:p>
            <a:pPr algn="just"/>
            <a:r>
              <a:rPr lang="ru-RU" sz="2400" dirty="0"/>
              <a:t>Обобщение и внедрение передового опыта </a:t>
            </a:r>
          </a:p>
          <a:p>
            <a:pPr algn="just"/>
            <a:r>
              <a:rPr lang="ru-RU" sz="2400" dirty="0"/>
              <a:t>Повышение теоретического и научно- методического уровня подготовки педагогов</a:t>
            </a:r>
          </a:p>
          <a:p>
            <a:pPr algn="just"/>
            <a:r>
              <a:rPr lang="ru-RU" sz="2400" dirty="0"/>
              <a:t>Формирование мотивационной сферы педагогов в целях совершенствования профессиональной компетентности</a:t>
            </a:r>
          </a:p>
          <a:p>
            <a:pPr algn="just"/>
            <a:r>
              <a:rPr lang="ru-RU" sz="2400" dirty="0"/>
              <a:t>Совершенствование в методике преподавания </a:t>
            </a:r>
          </a:p>
          <a:p>
            <a:pPr algn="just"/>
            <a:r>
              <a:rPr lang="ru-RU" sz="2400" dirty="0"/>
              <a:t>Развитие интеллекта и творческих способностей педагогов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6902552-6F06-1A90-0F55-6B57E1032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93" y="162847"/>
            <a:ext cx="2892528" cy="289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15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CE5438-1A87-DD9B-D1A0-D857E0541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176" y="624110"/>
            <a:ext cx="8686798" cy="2281322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раздела </a:t>
            </a:r>
            <a:r>
              <a:rPr lang="ru-RU" dirty="0"/>
              <a:t>– организация и методическое сопровождение педагогов в проектировании и реализации системы профессиональной деятельности.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30B850E5-B98A-8A88-278F-A9B9A600E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10" y="2492293"/>
            <a:ext cx="5149031" cy="463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81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65FCDC-34B2-5C80-0126-B44532A8D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Подразделы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8555D0-938F-F65B-9910-DF9793345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968" y="1504335"/>
            <a:ext cx="9230716" cy="432967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800" dirty="0"/>
              <a:t>Информационно-аналитическая деятельность</a:t>
            </a:r>
          </a:p>
          <a:p>
            <a:pPr algn="just"/>
            <a:r>
              <a:rPr lang="ru-RU" sz="2800" dirty="0"/>
              <a:t>Разработка методических материалов</a:t>
            </a:r>
          </a:p>
          <a:p>
            <a:pPr algn="just"/>
            <a:r>
              <a:rPr lang="ru-RU" sz="2800" dirty="0"/>
              <a:t>Информационное обеспечение </a:t>
            </a:r>
          </a:p>
          <a:p>
            <a:pPr algn="just"/>
            <a:r>
              <a:rPr lang="ru-RU" sz="2800" dirty="0"/>
              <a:t>Консультативная помощь </a:t>
            </a:r>
          </a:p>
          <a:p>
            <a:pPr algn="just"/>
            <a:r>
              <a:rPr lang="ru-RU" sz="2800" dirty="0"/>
              <a:t>Методические мероприятия </a:t>
            </a:r>
          </a:p>
          <a:p>
            <a:pPr algn="just"/>
            <a:r>
              <a:rPr lang="ru-RU" sz="2800" dirty="0"/>
              <a:t>Работа с методическими объединениями </a:t>
            </a:r>
          </a:p>
          <a:p>
            <a:pPr algn="just"/>
            <a:r>
              <a:rPr lang="ru-RU" sz="2800" dirty="0"/>
              <a:t>Обобщение и распространение опыта </a:t>
            </a:r>
          </a:p>
          <a:p>
            <a:pPr algn="just"/>
            <a:r>
              <a:rPr lang="ru-RU" sz="2800" dirty="0"/>
              <a:t>Редакционно-издательская деятельность </a:t>
            </a:r>
          </a:p>
        </p:txBody>
      </p:sp>
      <p:pic>
        <p:nvPicPr>
          <p:cNvPr id="7176" name="Picture 8">
            <a:extLst>
              <a:ext uri="{FF2B5EF4-FFF2-40B4-BE49-F238E27FC236}">
                <a16:creationId xmlns:a16="http://schemas.microsoft.com/office/drawing/2014/main" id="{7F1F77EE-518B-026A-FE01-B06722A43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066" y="3286125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06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5F41A0-1B5E-4C49-809C-6ADCBF0D8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66D9D04-AE03-423F-85F5-FCA2550C9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636" y="2897113"/>
            <a:ext cx="6697612" cy="419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D2128F4C-87A1-4F6B-9B0B-29B687B70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25" y="370894"/>
            <a:ext cx="4399323" cy="462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37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189</TotalTime>
  <Words>113</Words>
  <Application>Microsoft Office PowerPoint</Application>
  <PresentationFormat>Широкоэкранный</PresentationFormat>
  <Paragraphs>30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Аспект</vt:lpstr>
      <vt:lpstr>Творческая мастерская «Следуй за мной»</vt:lpstr>
      <vt:lpstr>Раздел  «Программно-методическое сопровождение»</vt:lpstr>
      <vt:lpstr>- Развития  - Обучение  - Воспитание </vt:lpstr>
      <vt:lpstr>Презентация PowerPoint</vt:lpstr>
      <vt:lpstr>Направления </vt:lpstr>
      <vt:lpstr>Цель раздела – организация и методическое сопровождение педагогов в проектировании и реализации системы профессиональной деятельности.</vt:lpstr>
      <vt:lpstr>Подразделы </vt:lpstr>
      <vt:lpstr>Спасибо за внимание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Творческая мастерская «Следуй за мной»</dc:title>
  <dc:creator>Julia Gilbert</dc:creator>
  <cp:lastModifiedBy>HP</cp:lastModifiedBy>
  <cp:revision>11</cp:revision>
  <dcterms:created xsi:type="dcterms:W3CDTF">2022-09-22T10:57:55Z</dcterms:created>
  <dcterms:modified xsi:type="dcterms:W3CDTF">2022-10-19T05:23:41Z</dcterms:modified>
</cp:coreProperties>
</file>